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9D28-938E-4853-A578-C8E39E70A30E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C539-18B1-41D4-9D97-6BF8F150FF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69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99D28-938E-4853-A578-C8E39E70A30E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BC539-18B1-41D4-9D97-6BF8F150FF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9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b="1" smtClean="0">
                <a:solidFill>
                  <a:srgbClr val="FFC000"/>
                </a:solidFill>
              </a:rPr>
              <a:t>L</a:t>
            </a:r>
            <a:r>
              <a:rPr lang="en-US" b="1" smtClean="0"/>
              <a:t>aboratory</a:t>
            </a:r>
            <a:br>
              <a:rPr lang="en-US" b="1" smtClean="0"/>
            </a:br>
            <a:r>
              <a:rPr lang="en-US" b="1" smtClean="0">
                <a:solidFill>
                  <a:srgbClr val="FFC000"/>
                </a:solidFill>
              </a:rPr>
              <a:t>I</a:t>
            </a:r>
            <a:r>
              <a:rPr lang="en-US" b="1" smtClean="0"/>
              <a:t>nformation</a:t>
            </a:r>
            <a:br>
              <a:rPr lang="en-US" b="1" smtClean="0"/>
            </a:br>
            <a:r>
              <a:rPr lang="en-US" b="1" smtClean="0">
                <a:solidFill>
                  <a:srgbClr val="FFC000"/>
                </a:solidFill>
              </a:rPr>
              <a:t>M</a:t>
            </a:r>
            <a:r>
              <a:rPr lang="en-US" b="1" smtClean="0"/>
              <a:t>anagement</a:t>
            </a:r>
            <a:br>
              <a:rPr lang="en-US" b="1" smtClean="0"/>
            </a:br>
            <a:r>
              <a:rPr lang="en-US" b="1" smtClean="0">
                <a:solidFill>
                  <a:srgbClr val="FFC000"/>
                </a:solidFill>
              </a:rPr>
              <a:t>S</a:t>
            </a:r>
            <a:r>
              <a:rPr lang="en-US" b="1" smtClean="0"/>
              <a:t>ystem</a:t>
            </a:r>
            <a:endParaRPr lang="en-GB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7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smtClean="0">
                <a:solidFill>
                  <a:srgbClr val="376092"/>
                </a:solidFill>
              </a:rPr>
              <a:t>Подключение измерительное оборудование к системе</a:t>
            </a:r>
            <a:endParaRPr lang="en-GB" sz="400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90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smtClean="0">
                <a:solidFill>
                  <a:srgbClr val="376092"/>
                </a:solidFill>
              </a:rPr>
              <a:t>Титрование и Гравиметрия</a:t>
            </a:r>
            <a:endParaRPr lang="en-GB" sz="400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smtClean="0">
                <a:solidFill>
                  <a:srgbClr val="376092"/>
                </a:solidFill>
              </a:rPr>
              <a:t>Результаты заказа</a:t>
            </a:r>
            <a:endParaRPr lang="en-GB" sz="400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smtClean="0">
                <a:solidFill>
                  <a:srgbClr val="376092"/>
                </a:solidFill>
              </a:rPr>
              <a:t>Коррекция результатов</a:t>
            </a:r>
            <a:endParaRPr lang="en-GB" sz="400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0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smtClean="0">
                <a:solidFill>
                  <a:srgbClr val="376092"/>
                </a:solidFill>
              </a:rPr>
              <a:t>Контроль качества</a:t>
            </a:r>
            <a:endParaRPr lang="en-GB" sz="400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9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smtClean="0">
                <a:solidFill>
                  <a:srgbClr val="376092"/>
                </a:solidFill>
              </a:rPr>
              <a:t>Повторный анализ</a:t>
            </a:r>
            <a:endParaRPr lang="en-GB" sz="400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9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smtClean="0">
                <a:solidFill>
                  <a:srgbClr val="376092"/>
                </a:solidFill>
              </a:rPr>
              <a:t>Формирование отчета результатов</a:t>
            </a:r>
            <a:endParaRPr lang="en-GB" sz="400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85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smtClean="0">
                <a:solidFill>
                  <a:srgbClr val="376092"/>
                </a:solidFill>
              </a:rPr>
              <a:t>Кабинет клиента</a:t>
            </a:r>
            <a:endParaRPr lang="en-GB" sz="400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1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smtClean="0">
                <a:solidFill>
                  <a:srgbClr val="376092"/>
                </a:solidFill>
              </a:rPr>
              <a:t>Учет мерной посуды</a:t>
            </a:r>
            <a:endParaRPr lang="en-GB" sz="400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8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smtClean="0">
                <a:solidFill>
                  <a:srgbClr val="376092"/>
                </a:solidFill>
              </a:rPr>
              <a:t>Над чем мы работаем:</a:t>
            </a:r>
            <a:endParaRPr lang="en-GB" sz="400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35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smtClean="0">
                <a:solidFill>
                  <a:srgbClr val="376092"/>
                </a:solidFill>
              </a:rPr>
              <a:t>Приемущества использования ЛИМС </a:t>
            </a:r>
            <a:endParaRPr lang="ru-RU" sz="400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9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smtClean="0">
                <a:solidFill>
                  <a:srgbClr val="376092"/>
                </a:solidFill>
              </a:rPr>
              <a:t>Управление учетными записями пользователей</a:t>
            </a:r>
            <a:endParaRPr lang="en-GB" sz="400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21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smtClean="0">
                <a:solidFill>
                  <a:srgbClr val="376092"/>
                </a:solidFill>
              </a:rPr>
              <a:t>Наши клиенты</a:t>
            </a:r>
            <a:endParaRPr lang="en-GB" sz="400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8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mtClean="0"/>
              <a:t>Спасибо за внимание</a:t>
            </a:r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smtClean="0">
                <a:solidFill>
                  <a:srgbClr val="376092"/>
                </a:solidFill>
              </a:rPr>
              <a:t>Нормативные справочники</a:t>
            </a:r>
            <a:endParaRPr lang="en-GB" sz="400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7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smtClean="0">
                <a:solidFill>
                  <a:srgbClr val="376092"/>
                </a:solidFill>
              </a:rPr>
              <a:t>Регистрация</a:t>
            </a:r>
            <a:endParaRPr lang="en-GB" sz="400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4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smtClean="0">
                <a:solidFill>
                  <a:srgbClr val="376092"/>
                </a:solidFill>
              </a:rPr>
              <a:t>Сортировка проб</a:t>
            </a:r>
            <a:endParaRPr lang="en-GB" sz="400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3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smtClean="0">
                <a:solidFill>
                  <a:srgbClr val="376092"/>
                </a:solidFill>
              </a:rPr>
              <a:t>Формирование заказа</a:t>
            </a:r>
            <a:endParaRPr lang="en-GB" sz="400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7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smtClean="0">
                <a:solidFill>
                  <a:srgbClr val="376092"/>
                </a:solidFill>
              </a:rPr>
              <a:t>Маркировка проб</a:t>
            </a:r>
            <a:endParaRPr lang="en-GB" sz="400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6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smtClean="0">
                <a:solidFill>
                  <a:srgbClr val="376092"/>
                </a:solidFill>
              </a:rPr>
              <a:t>Хранение проб</a:t>
            </a:r>
            <a:endParaRPr lang="en-GB" sz="400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smtClean="0">
                <a:solidFill>
                  <a:srgbClr val="376092"/>
                </a:solidFill>
              </a:rPr>
              <a:t>Взвешивание</a:t>
            </a:r>
            <a:endParaRPr lang="en-GB" sz="400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6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On-screen Show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Laboratory Information Management System</vt:lpstr>
      <vt:lpstr>Приемущества использования ЛИМС </vt:lpstr>
      <vt:lpstr>Нормативные справочники</vt:lpstr>
      <vt:lpstr>Регистрация</vt:lpstr>
      <vt:lpstr>Сортировка проб</vt:lpstr>
      <vt:lpstr>Формирование заказа</vt:lpstr>
      <vt:lpstr>Маркировка проб</vt:lpstr>
      <vt:lpstr>Хранение проб</vt:lpstr>
      <vt:lpstr>Взвешивание</vt:lpstr>
      <vt:lpstr>Подключение измерительное оборудование к системе</vt:lpstr>
      <vt:lpstr>Титрование и Гравиметрия</vt:lpstr>
      <vt:lpstr>Результаты заказа</vt:lpstr>
      <vt:lpstr>Коррекция результатов</vt:lpstr>
      <vt:lpstr>Контроль качества</vt:lpstr>
      <vt:lpstr>Повторный анализ</vt:lpstr>
      <vt:lpstr>Формирование отчета результатов</vt:lpstr>
      <vt:lpstr>Кабинет клиента</vt:lpstr>
      <vt:lpstr>Учет мерной посуды</vt:lpstr>
      <vt:lpstr>Над чем мы работаем:</vt:lpstr>
      <vt:lpstr>Управление учетными записями пользователей</vt:lpstr>
      <vt:lpstr>Наши клиенты</vt:lpstr>
      <vt:lpstr>Спасибо за внимание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Information Management System</dc:title>
  <dc:creator>Usen</dc:creator>
  <cp:lastModifiedBy>Usen</cp:lastModifiedBy>
  <cp:revision>1</cp:revision>
  <dcterms:created xsi:type="dcterms:W3CDTF">2018-07-20T00:51:41Z</dcterms:created>
  <dcterms:modified xsi:type="dcterms:W3CDTF">2018-07-20T00:51:41Z</dcterms:modified>
</cp:coreProperties>
</file>